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60" r:id="rId3"/>
    <p:sldId id="259"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FF00"/>
    <a:srgbClr val="00FF99"/>
    <a:srgbClr val="FF3300"/>
    <a:srgbClr val="00FFCC"/>
    <a:srgbClr val="660066"/>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4121384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235553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9957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1982363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4825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3725885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3754072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4204471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125621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ED4460-2977-4760-B1AB-428272F44B9E}"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2552342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ED4460-2977-4760-B1AB-428272F44B9E}"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220931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ED4460-2977-4760-B1AB-428272F44B9E}" type="datetimeFigureOut">
              <a:rPr lang="en-GB" smtClean="0"/>
              <a:t>11/03/2021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1437158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ED4460-2977-4760-B1AB-428272F44B9E}" type="datetimeFigureOut">
              <a:rPr lang="en-GB" smtClean="0"/>
              <a:t>11/03/2021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2550115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D4460-2977-4760-B1AB-428272F44B9E}" type="datetimeFigureOut">
              <a:rPr lang="en-GB" smtClean="0"/>
              <a:t>11/03/2021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374387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ED4460-2977-4760-B1AB-428272F44B9E}"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351623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DED4460-2977-4760-B1AB-428272F44B9E}"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4786B1-CF9F-4128-BAB7-C43394DF08C9}" type="slidenum">
              <a:rPr lang="en-GB" smtClean="0"/>
              <a:t>‹#›</a:t>
            </a:fld>
            <a:endParaRPr lang="en-GB"/>
          </a:p>
        </p:txBody>
      </p:sp>
    </p:spTree>
    <p:extLst>
      <p:ext uri="{BB962C8B-B14F-4D97-AF65-F5344CB8AC3E}">
        <p14:creationId xmlns:p14="http://schemas.microsoft.com/office/powerpoint/2010/main" val="263042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ED4460-2977-4760-B1AB-428272F44B9E}" type="datetimeFigureOut">
              <a:rPr lang="en-GB" smtClean="0"/>
              <a:t>11/03/2021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E4786B1-CF9F-4128-BAB7-C43394DF08C9}" type="slidenum">
              <a:rPr lang="en-GB" smtClean="0"/>
              <a:t>‹#›</a:t>
            </a:fld>
            <a:endParaRPr lang="en-GB"/>
          </a:p>
        </p:txBody>
      </p:sp>
    </p:spTree>
    <p:extLst>
      <p:ext uri="{BB962C8B-B14F-4D97-AF65-F5344CB8AC3E}">
        <p14:creationId xmlns:p14="http://schemas.microsoft.com/office/powerpoint/2010/main" val="325535011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vimeo.com/516655167/4e2a6bd6c3" TargetMode="External"/><Relationship Id="rId2" Type="http://schemas.openxmlformats.org/officeDocument/2006/relationships/hyperlink" Target="https://vimeo.com/516655167/4e2a6bd6c3%3chttps:/nybep.us7.list-manage.com/track/click?u=c8df7fca8dd50c40af7c71b93&amp;id=cdbce9903a&amp;e=0d5b7bd50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arencs.com/summ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600"/>
            <a:ext cx="8229998" cy="5425440"/>
          </a:xfrm>
        </p:spPr>
        <p:txBody>
          <a:bodyPr>
            <a:normAutofit fontScale="90000"/>
          </a:bodyPr>
          <a:lstStyle/>
          <a:p>
            <a:r>
              <a:rPr lang="en-GB" dirty="0" smtClean="0"/>
              <a:t>Year 11 Form Time – Careers</a:t>
            </a:r>
            <a:br>
              <a:rPr lang="en-GB" dirty="0" smtClean="0"/>
            </a:br>
            <a:r>
              <a:rPr lang="en-GB" dirty="0" smtClean="0"/>
              <a:t>Monday 15</a:t>
            </a:r>
            <a:r>
              <a:rPr lang="en-GB" baseline="30000" dirty="0" smtClean="0"/>
              <a:t>th</a:t>
            </a:r>
            <a:r>
              <a:rPr lang="en-GB" dirty="0" smtClean="0"/>
              <a:t> March 2021</a:t>
            </a:r>
            <a:br>
              <a:rPr lang="en-GB" dirty="0" smtClean="0"/>
            </a:br>
            <a:r>
              <a:rPr lang="en-GB" dirty="0" smtClean="0"/>
              <a:t/>
            </a:r>
            <a:br>
              <a:rPr lang="en-GB" dirty="0" smtClean="0"/>
            </a:br>
            <a:r>
              <a:rPr lang="en-GB" sz="3200" dirty="0" smtClean="0">
                <a:solidFill>
                  <a:schemeClr val="tx1"/>
                </a:solidFill>
              </a:rPr>
              <a:t>NCS – National Citizen Service 2021</a:t>
            </a: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r>
              <a:rPr lang="en-GB" dirty="0">
                <a:solidFill>
                  <a:schemeClr val="tx1"/>
                </a:solidFill>
              </a:rPr>
              <a:t/>
            </a:r>
            <a:br>
              <a:rPr lang="en-GB" dirty="0">
                <a:solidFill>
                  <a:schemeClr val="tx1"/>
                </a:solidFill>
              </a:rPr>
            </a:br>
            <a:r>
              <a:rPr lang="en-GB" dirty="0" smtClean="0">
                <a:solidFill>
                  <a:schemeClr val="tx1"/>
                </a:solidFill>
              </a:rPr>
              <a:t/>
            </a:r>
            <a:br>
              <a:rPr lang="en-GB" dirty="0" smtClean="0">
                <a:solidFill>
                  <a:schemeClr val="tx1"/>
                </a:solidFill>
              </a:rPr>
            </a:br>
            <a:endParaRPr lang="en-GB" sz="2000" dirty="0">
              <a:solidFill>
                <a:schemeClr val="tx1"/>
              </a:solidFill>
            </a:endParaRPr>
          </a:p>
        </p:txBody>
      </p:sp>
      <p:sp>
        <p:nvSpPr>
          <p:cNvPr id="5" name="AutoShape 2" descr="https://mcusercontent.com/c8df7fca8dd50c40af7c71b93/images/03a34981-1248-436c-bcd5-7b3f68b82b34.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148" y="2956560"/>
            <a:ext cx="6471023" cy="2854475"/>
          </a:xfrm>
          <a:prstGeom prst="rect">
            <a:avLst/>
          </a:prstGeom>
        </p:spPr>
      </p:pic>
    </p:spTree>
    <p:extLst>
      <p:ext uri="{BB962C8B-B14F-4D97-AF65-F5344CB8AC3E}">
        <p14:creationId xmlns:p14="http://schemas.microsoft.com/office/powerpoint/2010/main" val="2969317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NCS – National </a:t>
            </a:r>
            <a:r>
              <a:rPr lang="en-GB" dirty="0" smtClean="0"/>
              <a:t>Citizen </a:t>
            </a:r>
            <a:r>
              <a:rPr lang="en-GB" dirty="0"/>
              <a:t>Service </a:t>
            </a:r>
          </a:p>
        </p:txBody>
      </p:sp>
      <p:sp>
        <p:nvSpPr>
          <p:cNvPr id="3" name="Content Placeholder 2"/>
          <p:cNvSpPr>
            <a:spLocks noGrp="1"/>
          </p:cNvSpPr>
          <p:nvPr>
            <p:ph idx="1"/>
          </p:nvPr>
        </p:nvSpPr>
        <p:spPr>
          <a:xfrm>
            <a:off x="677334" y="1764255"/>
            <a:ext cx="8596668" cy="4277108"/>
          </a:xfrm>
        </p:spPr>
        <p:txBody>
          <a:bodyPr>
            <a:normAutofit/>
          </a:bodyPr>
          <a:lstStyle/>
          <a:p>
            <a:r>
              <a:rPr lang="en-GB" dirty="0"/>
              <a:t>You may have heard of NCS before, perhaps from a friend or family member who has taken part in previous years. Sadly, it was cancelled last Summer due to the pandemic (like most things!). However NCS will be happening this year and is open to </a:t>
            </a:r>
            <a:r>
              <a:rPr lang="en-GB" dirty="0" smtClean="0"/>
              <a:t>Years </a:t>
            </a:r>
            <a:r>
              <a:rPr lang="en-GB" dirty="0"/>
              <a:t>11 &amp; 12, to make sure no one misses out on this great experience. The NCS team would have loved to have come in and spoken to you about NCS this Summer but instead, they have sent a video to tell you what it is all about</a:t>
            </a:r>
            <a:r>
              <a:rPr lang="en-GB" dirty="0" smtClean="0"/>
              <a:t>!</a:t>
            </a:r>
          </a:p>
          <a:p>
            <a:pPr marL="0" indent="0">
              <a:buNone/>
            </a:pPr>
            <a:r>
              <a:rPr lang="en-GB" dirty="0" smtClean="0"/>
              <a:t>     	</a:t>
            </a:r>
            <a:r>
              <a:rPr lang="en-GB" dirty="0" smtClean="0">
                <a:solidFill>
                  <a:srgbClr val="00B0F0"/>
                </a:solidFill>
              </a:rPr>
              <a:t>The </a:t>
            </a:r>
            <a:r>
              <a:rPr lang="en-GB" dirty="0">
                <a:solidFill>
                  <a:srgbClr val="00B0F0"/>
                </a:solidFill>
              </a:rPr>
              <a:t>video below </a:t>
            </a:r>
            <a:r>
              <a:rPr lang="en-GB" dirty="0" smtClean="0">
                <a:solidFill>
                  <a:srgbClr val="00B0F0"/>
                </a:solidFill>
              </a:rPr>
              <a:t>will </a:t>
            </a:r>
            <a:r>
              <a:rPr lang="en-GB" dirty="0">
                <a:solidFill>
                  <a:srgbClr val="00B0F0"/>
                </a:solidFill>
              </a:rPr>
              <a:t>take you to Vimeo. Please ensure </a:t>
            </a:r>
            <a:r>
              <a:rPr lang="en-GB" dirty="0" smtClean="0">
                <a:solidFill>
                  <a:srgbClr val="00B0F0"/>
                </a:solidFill>
              </a:rPr>
              <a:t>sound </a:t>
            </a:r>
            <a:r>
              <a:rPr lang="en-GB" dirty="0">
                <a:solidFill>
                  <a:srgbClr val="00B0F0"/>
                </a:solidFill>
              </a:rPr>
              <a:t>is </a:t>
            </a:r>
            <a:r>
              <a:rPr lang="en-GB" dirty="0" smtClean="0">
                <a:solidFill>
                  <a:srgbClr val="00B0F0"/>
                </a:solidFill>
              </a:rPr>
              <a:t>working, and          	the </a:t>
            </a:r>
            <a:r>
              <a:rPr lang="en-GB" dirty="0">
                <a:solidFill>
                  <a:srgbClr val="00B0F0"/>
                </a:solidFill>
              </a:rPr>
              <a:t>video is played at full screen</a:t>
            </a:r>
          </a:p>
          <a:p>
            <a:pPr marL="0" indent="0">
              <a:buNone/>
            </a:pPr>
            <a:endParaRPr lang="en-GB" u="sng" dirty="0" smtClean="0">
              <a:hlinkClick r:id="rId2"/>
            </a:endParaRPr>
          </a:p>
          <a:p>
            <a:r>
              <a:rPr lang="en-GB" b="1" dirty="0">
                <a:solidFill>
                  <a:schemeClr val="accent1">
                    <a:lumMod val="50000"/>
                  </a:schemeClr>
                </a:solidFill>
                <a:latin typeface="Source Sans Pro"/>
                <a:hlinkClick r:id="rId3"/>
              </a:rPr>
              <a:t>https://</a:t>
            </a:r>
            <a:r>
              <a:rPr lang="en-GB" b="1" dirty="0" smtClean="0">
                <a:solidFill>
                  <a:schemeClr val="accent1">
                    <a:lumMod val="50000"/>
                  </a:schemeClr>
                </a:solidFill>
                <a:latin typeface="Source Sans Pro"/>
                <a:hlinkClick r:id="rId3"/>
              </a:rPr>
              <a:t>vimeo.com/516655167/4e2a6bd6c3</a:t>
            </a:r>
            <a:endParaRPr lang="en-GB" b="1" dirty="0" smtClean="0">
              <a:solidFill>
                <a:schemeClr val="accent1">
                  <a:lumMod val="50000"/>
                </a:schemeClr>
              </a:solidFill>
              <a:latin typeface="Source Sans Pro"/>
            </a:endParaRPr>
          </a:p>
          <a:p>
            <a:endParaRPr lang="en-GB" b="1" dirty="0">
              <a:solidFill>
                <a:schemeClr val="accent1">
                  <a:lumMod val="50000"/>
                </a:schemeClr>
              </a:solidFill>
              <a:latin typeface="Source Sans Pro"/>
            </a:endParaRPr>
          </a:p>
          <a:p>
            <a:endParaRPr lang="en-GB" dirty="0">
              <a:solidFill>
                <a:srgbClr val="444444"/>
              </a:solidFill>
              <a:latin typeface="Source Sans Pro"/>
            </a:endParaRPr>
          </a:p>
          <a:p>
            <a:endParaRPr lang="en-GB" dirty="0">
              <a:solidFill>
                <a:srgbClr val="444444"/>
              </a:solidFill>
              <a:latin typeface="Source Sans Pro"/>
            </a:endParaRPr>
          </a:p>
          <a:p>
            <a:endParaRPr lang="en-GB" dirty="0" smtClean="0"/>
          </a:p>
          <a:p>
            <a:endParaRPr lang="en-GB" dirty="0"/>
          </a:p>
        </p:txBody>
      </p:sp>
    </p:spTree>
    <p:extLst>
      <p:ext uri="{BB962C8B-B14F-4D97-AF65-F5344CB8AC3E}">
        <p14:creationId xmlns:p14="http://schemas.microsoft.com/office/powerpoint/2010/main" val="1247474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NCS – National Citizen Service </a:t>
            </a:r>
            <a:endParaRPr lang="en-GB" dirty="0"/>
          </a:p>
        </p:txBody>
      </p:sp>
      <p:sp>
        <p:nvSpPr>
          <p:cNvPr id="3" name="Content Placeholder 2"/>
          <p:cNvSpPr>
            <a:spLocks noGrp="1"/>
          </p:cNvSpPr>
          <p:nvPr>
            <p:ph idx="1"/>
          </p:nvPr>
        </p:nvSpPr>
        <p:spPr>
          <a:xfrm>
            <a:off x="677334" y="1930400"/>
            <a:ext cx="8596668" cy="3880773"/>
          </a:xfrm>
        </p:spPr>
        <p:txBody>
          <a:bodyPr>
            <a:normAutofit fontScale="25000" lnSpcReduction="20000"/>
          </a:bodyPr>
          <a:lstStyle/>
          <a:p>
            <a:endParaRPr lang="en-GB" dirty="0" smtClean="0">
              <a:solidFill>
                <a:schemeClr val="tx1"/>
              </a:solidFill>
            </a:endParaRPr>
          </a:p>
          <a:p>
            <a:pPr marL="0" indent="0">
              <a:buNone/>
            </a:pPr>
            <a:r>
              <a:rPr lang="en-GB" sz="6400" dirty="0" smtClean="0"/>
              <a:t>NCS </a:t>
            </a:r>
            <a:r>
              <a:rPr lang="en-GB" sz="6400" dirty="0"/>
              <a:t>is a valuable experience which will provide you with the opportunity to</a:t>
            </a:r>
            <a:r>
              <a:rPr lang="en-GB" sz="6400" dirty="0">
                <a:solidFill>
                  <a:srgbClr val="444444"/>
                </a:solidFill>
              </a:rPr>
              <a:t>:   </a:t>
            </a:r>
          </a:p>
          <a:p>
            <a:pPr marL="0" indent="0">
              <a:buNone/>
            </a:pPr>
            <a:r>
              <a:rPr lang="en-GB" sz="6400" dirty="0">
                <a:solidFill>
                  <a:srgbClr val="444444"/>
                </a:solidFill>
              </a:rPr>
              <a:t>        </a:t>
            </a:r>
            <a:r>
              <a:rPr lang="en-GB" sz="6400" dirty="0" smtClean="0">
                <a:solidFill>
                  <a:srgbClr val="444444"/>
                </a:solidFill>
              </a:rPr>
              <a:t>•  </a:t>
            </a:r>
            <a:r>
              <a:rPr lang="en-GB" sz="6400" dirty="0">
                <a:solidFill>
                  <a:srgbClr val="444444"/>
                </a:solidFill>
              </a:rPr>
              <a:t>	</a:t>
            </a:r>
            <a:r>
              <a:rPr lang="en-GB" sz="6400" b="1" dirty="0" smtClean="0">
                <a:solidFill>
                  <a:srgbClr val="00B0F0"/>
                </a:solidFill>
              </a:rPr>
              <a:t>develop confidence </a:t>
            </a:r>
            <a:r>
              <a:rPr lang="en-GB" sz="6400" b="1" dirty="0">
                <a:solidFill>
                  <a:srgbClr val="00B0F0"/>
                </a:solidFill>
              </a:rPr>
              <a:t>and </a:t>
            </a:r>
            <a:r>
              <a:rPr lang="en-GB" sz="6400" b="1" dirty="0" smtClean="0">
                <a:solidFill>
                  <a:srgbClr val="00B0F0"/>
                </a:solidFill>
              </a:rPr>
              <a:t>skills </a:t>
            </a:r>
            <a:r>
              <a:rPr lang="en-GB" sz="6400" dirty="0">
                <a:solidFill>
                  <a:schemeClr val="tx1"/>
                </a:solidFill>
              </a:rPr>
              <a:t>	</a:t>
            </a:r>
          </a:p>
          <a:p>
            <a:pPr marL="0" indent="0">
              <a:buNone/>
            </a:pPr>
            <a:r>
              <a:rPr lang="en-GB" sz="6400" dirty="0">
                <a:solidFill>
                  <a:schemeClr val="tx1"/>
                </a:solidFill>
              </a:rPr>
              <a:t>	•	</a:t>
            </a:r>
            <a:r>
              <a:rPr lang="en-GB" sz="6400" b="1" dirty="0" smtClean="0">
                <a:solidFill>
                  <a:srgbClr val="FF0000"/>
                </a:solidFill>
              </a:rPr>
              <a:t>engage with your local community </a:t>
            </a:r>
            <a:r>
              <a:rPr lang="en-GB" sz="6400" dirty="0">
                <a:solidFill>
                  <a:schemeClr val="tx1"/>
                </a:solidFill>
              </a:rPr>
              <a:t>	</a:t>
            </a:r>
          </a:p>
          <a:p>
            <a:pPr marL="0" indent="0">
              <a:buNone/>
            </a:pPr>
            <a:r>
              <a:rPr lang="en-GB" sz="6400" dirty="0">
                <a:solidFill>
                  <a:schemeClr val="tx1"/>
                </a:solidFill>
              </a:rPr>
              <a:t>	•	</a:t>
            </a:r>
            <a:r>
              <a:rPr lang="en-GB" sz="6400" b="1" dirty="0" smtClean="0">
                <a:solidFill>
                  <a:srgbClr val="00FF00"/>
                </a:solidFill>
              </a:rPr>
              <a:t>have an </a:t>
            </a:r>
            <a:r>
              <a:rPr lang="en-GB" sz="6400" b="1" dirty="0">
                <a:solidFill>
                  <a:srgbClr val="00FF00"/>
                </a:solidFill>
              </a:rPr>
              <a:t>amazing time with </a:t>
            </a:r>
            <a:r>
              <a:rPr lang="en-GB" sz="6400" b="1" dirty="0" smtClean="0">
                <a:solidFill>
                  <a:srgbClr val="00FF00"/>
                </a:solidFill>
              </a:rPr>
              <a:t>friends/make new friends during </a:t>
            </a:r>
            <a:r>
              <a:rPr lang="en-GB" sz="6400" b="1" dirty="0">
                <a:solidFill>
                  <a:srgbClr val="00FF00"/>
                </a:solidFill>
              </a:rPr>
              <a:t>an action packed </a:t>
            </a:r>
            <a:r>
              <a:rPr lang="en-GB" sz="6400" b="1" dirty="0" smtClean="0">
                <a:solidFill>
                  <a:srgbClr val="00FF00"/>
                </a:solidFill>
              </a:rPr>
              <a:t>		programme</a:t>
            </a:r>
            <a:endParaRPr lang="en-GB" sz="6400" b="1" dirty="0">
              <a:solidFill>
                <a:srgbClr val="00FF00"/>
              </a:solidFill>
            </a:endParaRPr>
          </a:p>
          <a:p>
            <a:pPr marL="0" indent="0">
              <a:buNone/>
            </a:pPr>
            <a:r>
              <a:rPr lang="en-GB" sz="6400" dirty="0">
                <a:solidFill>
                  <a:schemeClr val="tx1"/>
                </a:solidFill>
              </a:rPr>
              <a:t>	•	</a:t>
            </a:r>
            <a:r>
              <a:rPr lang="en-GB" sz="6400" b="1" dirty="0">
                <a:solidFill>
                  <a:srgbClr val="FF0066"/>
                </a:solidFill>
              </a:rPr>
              <a:t>participate in a number of different team building and outdoor adventure </a:t>
            </a:r>
            <a:r>
              <a:rPr lang="en-GB" sz="6400" b="1" dirty="0" smtClean="0">
                <a:solidFill>
                  <a:srgbClr val="FF0066"/>
                </a:solidFill>
              </a:rPr>
              <a:t>			activities </a:t>
            </a:r>
            <a:endParaRPr lang="en-GB" sz="6400" b="1" dirty="0">
              <a:solidFill>
                <a:srgbClr val="FF0066"/>
              </a:solidFill>
            </a:endParaRPr>
          </a:p>
          <a:p>
            <a:pPr marL="0" indent="0">
              <a:buNone/>
            </a:pPr>
            <a:r>
              <a:rPr lang="en-GB" sz="6400" dirty="0">
                <a:solidFill>
                  <a:schemeClr val="tx1"/>
                </a:solidFill>
              </a:rPr>
              <a:t>	•	</a:t>
            </a:r>
            <a:r>
              <a:rPr lang="en-GB" sz="6400" b="1" dirty="0">
                <a:solidFill>
                  <a:schemeClr val="accent5">
                    <a:lumMod val="75000"/>
                  </a:schemeClr>
                </a:solidFill>
              </a:rPr>
              <a:t>prepare and plan for your very own social action project that you will deliver </a:t>
            </a:r>
            <a:r>
              <a:rPr lang="en-GB" sz="6400" b="1" dirty="0" smtClean="0">
                <a:solidFill>
                  <a:schemeClr val="accent5">
                    <a:lumMod val="75000"/>
                  </a:schemeClr>
                </a:solidFill>
              </a:rPr>
              <a:t>		in your local community</a:t>
            </a:r>
            <a:endParaRPr lang="en-GB" sz="6400" b="1" dirty="0">
              <a:solidFill>
                <a:schemeClr val="accent5">
                  <a:lumMod val="75000"/>
                </a:schemeClr>
              </a:solidFill>
            </a:endParaRPr>
          </a:p>
          <a:p>
            <a:pPr marL="0" indent="0">
              <a:buNone/>
            </a:pPr>
            <a:r>
              <a:rPr lang="en-GB" sz="6400" dirty="0">
                <a:solidFill>
                  <a:schemeClr val="tx1"/>
                </a:solidFill>
              </a:rPr>
              <a:t>	•	</a:t>
            </a:r>
            <a:r>
              <a:rPr lang="en-GB" sz="6400" b="1" dirty="0">
                <a:solidFill>
                  <a:srgbClr val="660066"/>
                </a:solidFill>
              </a:rPr>
              <a:t>work with local charities and organisations to help make a real positive </a:t>
            </a:r>
            <a:r>
              <a:rPr lang="en-GB" sz="6400" b="1" dirty="0" smtClean="0">
                <a:solidFill>
                  <a:srgbClr val="660066"/>
                </a:solidFill>
              </a:rPr>
              <a:t>			impact</a:t>
            </a:r>
          </a:p>
          <a:p>
            <a:pPr marL="0" indent="0">
              <a:buNone/>
            </a:pPr>
            <a:r>
              <a:rPr lang="en-GB" sz="6400" dirty="0" smtClean="0">
                <a:solidFill>
                  <a:schemeClr val="tx1"/>
                </a:solidFill>
              </a:rPr>
              <a:t>NCS </a:t>
            </a:r>
            <a:r>
              <a:rPr lang="en-GB" sz="6400" dirty="0">
                <a:solidFill>
                  <a:schemeClr val="tx1"/>
                </a:solidFill>
              </a:rPr>
              <a:t>is a recognised National Award which is signed by the Prime Minister and can also help to boost your CV</a:t>
            </a:r>
            <a:r>
              <a:rPr lang="en-GB" sz="6400" dirty="0" smtClean="0">
                <a:solidFill>
                  <a:schemeClr val="tx1"/>
                </a:solidFill>
              </a:rPr>
              <a:t>.  NCS is also recognised by UCAS.</a:t>
            </a:r>
            <a:endParaRPr lang="en-GB" sz="6400" dirty="0">
              <a:solidFill>
                <a:schemeClr val="tx1"/>
              </a:solidFill>
            </a:endParaRPr>
          </a:p>
          <a:p>
            <a:pPr marL="0" indent="0">
              <a:buNone/>
            </a:pPr>
            <a:endParaRPr lang="en-GB" sz="5600" dirty="0">
              <a:solidFill>
                <a:schemeClr val="tx1"/>
              </a:solidFill>
            </a:endParaRPr>
          </a:p>
          <a:p>
            <a:endParaRPr lang="en-GB" sz="5600" dirty="0">
              <a:solidFill>
                <a:schemeClr val="tx1"/>
              </a:solidFill>
            </a:endParaRPr>
          </a:p>
          <a:p>
            <a:endParaRPr lang="en-GB" sz="5600" dirty="0"/>
          </a:p>
          <a:p>
            <a:pPr marL="0" indent="0">
              <a:buNone/>
            </a:pPr>
            <a:endParaRPr lang="en-GB" dirty="0"/>
          </a:p>
        </p:txBody>
      </p:sp>
    </p:spTree>
    <p:extLst>
      <p:ext uri="{BB962C8B-B14F-4D97-AF65-F5344CB8AC3E}">
        <p14:creationId xmlns:p14="http://schemas.microsoft.com/office/powerpoint/2010/main" val="83363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Interested?</a:t>
            </a:r>
            <a:endParaRPr lang="en-GB" dirty="0"/>
          </a:p>
        </p:txBody>
      </p:sp>
      <p:sp>
        <p:nvSpPr>
          <p:cNvPr id="3" name="Content Placeholder 2"/>
          <p:cNvSpPr>
            <a:spLocks noGrp="1"/>
          </p:cNvSpPr>
          <p:nvPr>
            <p:ph idx="1"/>
          </p:nvPr>
        </p:nvSpPr>
        <p:spPr/>
        <p:txBody>
          <a:bodyPr/>
          <a:lstStyle/>
          <a:p>
            <a:pPr marL="0" indent="0">
              <a:buNone/>
            </a:pPr>
            <a:r>
              <a:rPr lang="en-GB" dirty="0" smtClean="0"/>
              <a:t> </a:t>
            </a:r>
            <a:endParaRPr lang="en-GB" dirty="0"/>
          </a:p>
        </p:txBody>
      </p:sp>
      <p:sp>
        <p:nvSpPr>
          <p:cNvPr id="4" name="Rectangle 3"/>
          <p:cNvSpPr/>
          <p:nvPr/>
        </p:nvSpPr>
        <p:spPr>
          <a:xfrm>
            <a:off x="677334" y="2452744"/>
            <a:ext cx="8466666" cy="3046988"/>
          </a:xfrm>
          <a:prstGeom prst="rect">
            <a:avLst/>
          </a:prstGeom>
        </p:spPr>
        <p:txBody>
          <a:bodyPr wrap="square">
            <a:spAutoFit/>
          </a:bodyPr>
          <a:lstStyle/>
          <a:p>
            <a:r>
              <a:rPr lang="en-GB" sz="2400" dirty="0"/>
              <a:t>So if any of that looked interesting or you have any questions about NCS, you can head to </a:t>
            </a:r>
            <a:r>
              <a:rPr lang="en-GB" sz="2400" b="1" dirty="0">
                <a:solidFill>
                  <a:srgbClr val="00B0F0"/>
                </a:solidFill>
                <a:hlinkClick r:id="rId2"/>
              </a:rPr>
              <a:t>https://wearencs.com/summer</a:t>
            </a:r>
            <a:r>
              <a:rPr lang="en-GB" sz="2400" b="1" dirty="0">
                <a:solidFill>
                  <a:srgbClr val="00B0F0"/>
                </a:solidFill>
              </a:rPr>
              <a:t> </a:t>
            </a:r>
            <a:r>
              <a:rPr lang="en-GB" sz="2400" dirty="0"/>
              <a:t>or speak to your teacher who can point you in the right </a:t>
            </a:r>
            <a:r>
              <a:rPr lang="en-GB" sz="2400" dirty="0" smtClean="0"/>
              <a:t>direction.</a:t>
            </a:r>
          </a:p>
          <a:p>
            <a:endParaRPr lang="en-GB" sz="2400" dirty="0"/>
          </a:p>
          <a:p>
            <a:endParaRPr lang="en-GB" sz="2400" dirty="0" smtClean="0"/>
          </a:p>
          <a:p>
            <a:r>
              <a:rPr lang="en-GB" sz="2400" dirty="0" smtClean="0">
                <a:solidFill>
                  <a:srgbClr val="FF0066"/>
                </a:solidFill>
              </a:rPr>
              <a:t>This presentation will also be available on the school website under Careers.</a:t>
            </a:r>
            <a:endParaRPr lang="en-GB" sz="2400" dirty="0">
              <a:solidFill>
                <a:srgbClr val="FF0066"/>
              </a:solidFill>
            </a:endParaRPr>
          </a:p>
        </p:txBody>
      </p:sp>
    </p:spTree>
    <p:extLst>
      <p:ext uri="{BB962C8B-B14F-4D97-AF65-F5344CB8AC3E}">
        <p14:creationId xmlns:p14="http://schemas.microsoft.com/office/powerpoint/2010/main" val="272583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182</TotalTime>
  <Words>362</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Source Sans Pro</vt:lpstr>
      <vt:lpstr>Trebuchet MS</vt:lpstr>
      <vt:lpstr>Wingdings 3</vt:lpstr>
      <vt:lpstr>Facet</vt:lpstr>
      <vt:lpstr>Year 11 Form Time – Careers Monday 15th March 2021  NCS – National Citizen Service 2021       </vt:lpstr>
      <vt:lpstr>NCS – National Citizen Service </vt:lpstr>
      <vt:lpstr>NCS – National Citizen Service </vt:lpstr>
      <vt:lpstr>Interested?</vt:lpstr>
    </vt:vector>
  </TitlesOfParts>
  <Company>Fulford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Form Time – Careers Monday 15th March 2021   NCS – National Citizenship Service</dc:title>
  <dc:creator>Birkby, Ms. S</dc:creator>
  <cp:lastModifiedBy>Birkby, Ms. S</cp:lastModifiedBy>
  <cp:revision>25</cp:revision>
  <dcterms:created xsi:type="dcterms:W3CDTF">2021-03-11T10:24:55Z</dcterms:created>
  <dcterms:modified xsi:type="dcterms:W3CDTF">2021-03-11T13:27:22Z</dcterms:modified>
</cp:coreProperties>
</file>