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ulford.york.sch.uk/ks4-options-2021-2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could.com/buzz-qui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could.com/" TargetMode="External"/><Relationship Id="rId2" Type="http://schemas.openxmlformats.org/officeDocument/2006/relationships/hyperlink" Target="https://careerpilot.org.uk/job-sectors" TargetMode="External"/><Relationship Id="rId1" Type="http://schemas.openxmlformats.org/officeDocument/2006/relationships/slideLayout" Target="../slideLayouts/slideLayout2.xml"/><Relationship Id="rId6" Type="http://schemas.openxmlformats.org/officeDocument/2006/relationships/hyperlink" Target="https://nationalcareers.service.gov.uk/explore-careers" TargetMode="External"/><Relationship Id="rId5" Type="http://schemas.openxmlformats.org/officeDocument/2006/relationships/hyperlink" Target="https://www.ucas.com/ucas/after-gcses/find-career-ideas/explore-jobs#js=on" TargetMode="External"/><Relationship Id="rId4" Type="http://schemas.openxmlformats.org/officeDocument/2006/relationships/hyperlink" Target="https://www.firstcareers.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9 Options Choices</a:t>
            </a:r>
            <a:endParaRPr lang="en-GB" dirty="0"/>
          </a:p>
        </p:txBody>
      </p:sp>
      <p:sp>
        <p:nvSpPr>
          <p:cNvPr id="3" name="Subtitle 2"/>
          <p:cNvSpPr>
            <a:spLocks noGrp="1"/>
          </p:cNvSpPr>
          <p:nvPr>
            <p:ph type="subTitle" idx="1"/>
          </p:nvPr>
        </p:nvSpPr>
        <p:spPr/>
        <p:txBody>
          <a:bodyPr/>
          <a:lstStyle/>
          <a:p>
            <a:r>
              <a:rPr lang="en-GB" dirty="0" smtClean="0"/>
              <a:t>Day 2 – Research &amp; Resources</a:t>
            </a:r>
            <a:endParaRPr lang="en-GB" dirty="0"/>
          </a:p>
        </p:txBody>
      </p:sp>
      <p:sp>
        <p:nvSpPr>
          <p:cNvPr id="4" name="Rectangle 3"/>
          <p:cNvSpPr/>
          <p:nvPr/>
        </p:nvSpPr>
        <p:spPr>
          <a:xfrm>
            <a:off x="3357828" y="5147732"/>
            <a:ext cx="5338321" cy="923330"/>
          </a:xfrm>
          <a:prstGeom prst="rect">
            <a:avLst/>
          </a:prstGeom>
        </p:spPr>
        <p:txBody>
          <a:bodyPr wrap="none">
            <a:spAutoFit/>
          </a:bodyPr>
          <a:lstStyle/>
          <a:p>
            <a:pPr algn="ctr"/>
            <a:r>
              <a:rPr lang="en-GB" dirty="0" smtClean="0"/>
              <a:t>All resources can be found on:</a:t>
            </a:r>
          </a:p>
          <a:p>
            <a:endParaRPr lang="en-GB" dirty="0"/>
          </a:p>
          <a:p>
            <a:pPr algn="ctr"/>
            <a:r>
              <a:rPr lang="en-GB" dirty="0" smtClean="0">
                <a:hlinkClick r:id="rId2"/>
              </a:rPr>
              <a:t>https</a:t>
            </a:r>
            <a:r>
              <a:rPr lang="en-GB" dirty="0">
                <a:hlinkClick r:id="rId2"/>
              </a:rPr>
              <a:t>://fulford.york.sch.uk/ks4-options-2021-22/</a:t>
            </a:r>
            <a:endParaRPr lang="en-GB" dirty="0"/>
          </a:p>
        </p:txBody>
      </p:sp>
    </p:spTree>
    <p:extLst>
      <p:ext uri="{BB962C8B-B14F-4D97-AF65-F5344CB8AC3E}">
        <p14:creationId xmlns:p14="http://schemas.microsoft.com/office/powerpoint/2010/main" val="47075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today’s session:</a:t>
            </a:r>
            <a:endParaRPr lang="en-GB" dirty="0"/>
          </a:p>
        </p:txBody>
      </p:sp>
      <p:sp>
        <p:nvSpPr>
          <p:cNvPr id="3" name="Content Placeholder 2"/>
          <p:cNvSpPr>
            <a:spLocks noGrp="1"/>
          </p:cNvSpPr>
          <p:nvPr>
            <p:ph idx="1"/>
          </p:nvPr>
        </p:nvSpPr>
        <p:spPr/>
        <p:txBody>
          <a:bodyPr/>
          <a:lstStyle/>
          <a:p>
            <a:pPr marL="0" indent="0">
              <a:buNone/>
            </a:pPr>
            <a:r>
              <a:rPr lang="en-GB" sz="2400" dirty="0" smtClean="0"/>
              <a:t>Good morning Year 9, today we will be looking at a few websites which contain useful careers information to help you with your Options Choices, as well as having a go at the Buzz Quiz.</a:t>
            </a:r>
          </a:p>
          <a:p>
            <a:endParaRPr lang="en-GB" dirty="0"/>
          </a:p>
        </p:txBody>
      </p:sp>
    </p:spTree>
    <p:extLst>
      <p:ext uri="{BB962C8B-B14F-4D97-AF65-F5344CB8AC3E}">
        <p14:creationId xmlns:p14="http://schemas.microsoft.com/office/powerpoint/2010/main" val="3926579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BUZZ QUIZ</a:t>
            </a:r>
            <a:endParaRPr lang="en-GB" dirty="0"/>
          </a:p>
        </p:txBody>
      </p:sp>
      <p:sp>
        <p:nvSpPr>
          <p:cNvPr id="3" name="Content Placeholder 2"/>
          <p:cNvSpPr>
            <a:spLocks noGrp="1"/>
          </p:cNvSpPr>
          <p:nvPr>
            <p:ph idx="1"/>
          </p:nvPr>
        </p:nvSpPr>
        <p:spPr/>
        <p:txBody>
          <a:bodyPr>
            <a:normAutofit/>
          </a:bodyPr>
          <a:lstStyle/>
          <a:p>
            <a:r>
              <a:rPr lang="en-GB" dirty="0" smtClean="0"/>
              <a:t>The Buzz Quiz is a short quiz which asks you questions about your likes and dislikes, your skills and qualities, and your preferences</a:t>
            </a:r>
          </a:p>
          <a:p>
            <a:r>
              <a:rPr lang="en-GB" dirty="0" smtClean="0"/>
              <a:t>The quiz takes less than 5 minutes to complete and at the end you will be discover which “animal” you are in terms of your strengths, what makes you tick, and your personality type.</a:t>
            </a:r>
          </a:p>
          <a:p>
            <a:r>
              <a:rPr lang="en-GB" dirty="0" smtClean="0"/>
              <a:t>You will discover jobs which are suited to your personality type which may help you when choosing your options.  You may discover jobs you haven’t heard of or had not considered before.  You can click on the job areas highlighted to find out more information.</a:t>
            </a:r>
            <a:endParaRPr lang="en-GB" dirty="0"/>
          </a:p>
          <a:p>
            <a:endParaRPr lang="en-GB" dirty="0"/>
          </a:p>
          <a:p>
            <a:r>
              <a:rPr lang="en-GB" dirty="0" smtClean="0"/>
              <a:t>Take the Quiz - </a:t>
            </a:r>
            <a:r>
              <a:rPr lang="en-GB" dirty="0">
                <a:hlinkClick r:id="rId2"/>
              </a:rPr>
              <a:t>https://icould.com/buzz-quiz/</a:t>
            </a:r>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894252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Websites for further careers research to support </a:t>
            </a:r>
            <a:r>
              <a:rPr lang="en-GB" smtClean="0"/>
              <a:t>Options Choice </a:t>
            </a:r>
            <a:r>
              <a:rPr lang="en-GB" dirty="0" smtClean="0"/>
              <a:t>decisions</a:t>
            </a:r>
            <a:endParaRPr lang="en-GB" dirty="0"/>
          </a:p>
        </p:txBody>
      </p:sp>
      <p:sp>
        <p:nvSpPr>
          <p:cNvPr id="3" name="Content Placeholder 2"/>
          <p:cNvSpPr>
            <a:spLocks noGrp="1"/>
          </p:cNvSpPr>
          <p:nvPr>
            <p:ph idx="1"/>
          </p:nvPr>
        </p:nvSpPr>
        <p:spPr/>
        <p:txBody>
          <a:bodyPr>
            <a:normAutofit lnSpcReduction="10000"/>
          </a:bodyPr>
          <a:lstStyle/>
          <a:p>
            <a:r>
              <a:rPr lang="en-GB" dirty="0" err="1" smtClean="0"/>
              <a:t>Careerpilot</a:t>
            </a:r>
            <a:r>
              <a:rPr lang="en-GB" dirty="0"/>
              <a:t> - </a:t>
            </a:r>
            <a:r>
              <a:rPr lang="en-GB" dirty="0">
                <a:hlinkClick r:id="rId2"/>
              </a:rPr>
              <a:t>https://</a:t>
            </a:r>
            <a:r>
              <a:rPr lang="en-GB" dirty="0" smtClean="0">
                <a:hlinkClick r:id="rId2"/>
              </a:rPr>
              <a:t>careerpilot.org.uk/job-sectors</a:t>
            </a:r>
            <a:endParaRPr lang="en-GB" dirty="0" smtClean="0"/>
          </a:p>
          <a:p>
            <a:endParaRPr lang="en-GB" dirty="0"/>
          </a:p>
          <a:p>
            <a:r>
              <a:rPr lang="en-GB" dirty="0" err="1"/>
              <a:t>i</a:t>
            </a:r>
            <a:r>
              <a:rPr lang="en-GB" dirty="0" err="1" smtClean="0"/>
              <a:t>could</a:t>
            </a:r>
            <a:r>
              <a:rPr lang="en-GB" dirty="0" smtClean="0"/>
              <a:t> </a:t>
            </a:r>
            <a:r>
              <a:rPr lang="en-GB" dirty="0"/>
              <a:t>- </a:t>
            </a:r>
            <a:r>
              <a:rPr lang="en-GB" dirty="0">
                <a:hlinkClick r:id="rId3"/>
              </a:rPr>
              <a:t>https://</a:t>
            </a:r>
            <a:r>
              <a:rPr lang="en-GB" dirty="0" smtClean="0">
                <a:hlinkClick r:id="rId3"/>
              </a:rPr>
              <a:t>icould.com</a:t>
            </a:r>
            <a:endParaRPr lang="en-GB" dirty="0" smtClean="0"/>
          </a:p>
          <a:p>
            <a:endParaRPr lang="en-GB" dirty="0" smtClean="0"/>
          </a:p>
          <a:p>
            <a:r>
              <a:rPr lang="en-GB" dirty="0" smtClean="0"/>
              <a:t>First Careers </a:t>
            </a:r>
            <a:r>
              <a:rPr lang="en-GB" dirty="0"/>
              <a:t>- </a:t>
            </a:r>
            <a:r>
              <a:rPr lang="en-GB" dirty="0">
                <a:hlinkClick r:id="rId4"/>
              </a:rPr>
              <a:t>https://www.firstcareers.co.uk</a:t>
            </a:r>
            <a:r>
              <a:rPr lang="en-GB" dirty="0" smtClean="0">
                <a:hlinkClick r:id="rId4"/>
              </a:rPr>
              <a:t>/</a:t>
            </a:r>
            <a:endParaRPr lang="en-GB" dirty="0" smtClean="0"/>
          </a:p>
          <a:p>
            <a:endParaRPr lang="en-GB" dirty="0" smtClean="0"/>
          </a:p>
          <a:p>
            <a:r>
              <a:rPr lang="en-GB" dirty="0"/>
              <a:t>UCAS - </a:t>
            </a:r>
            <a:r>
              <a:rPr lang="en-GB" dirty="0">
                <a:hlinkClick r:id="rId5"/>
              </a:rPr>
              <a:t>https://</a:t>
            </a:r>
            <a:r>
              <a:rPr lang="en-GB" dirty="0" smtClean="0">
                <a:hlinkClick r:id="rId5"/>
              </a:rPr>
              <a:t>www.ucas.com/ucas/after-gcses/find-career-ideas/explore-jobs#js=on</a:t>
            </a:r>
            <a:endParaRPr lang="en-GB" dirty="0" smtClean="0"/>
          </a:p>
          <a:p>
            <a:endParaRPr lang="en-GB" dirty="0"/>
          </a:p>
          <a:p>
            <a:r>
              <a:rPr lang="en-GB" dirty="0" smtClean="0"/>
              <a:t>National </a:t>
            </a:r>
            <a:r>
              <a:rPr lang="en-GB" dirty="0"/>
              <a:t>Careers Service - </a:t>
            </a:r>
            <a:r>
              <a:rPr lang="en-GB" dirty="0">
                <a:hlinkClick r:id="rId6"/>
              </a:rPr>
              <a:t>https://</a:t>
            </a:r>
            <a:r>
              <a:rPr lang="en-GB" dirty="0" smtClean="0">
                <a:hlinkClick r:id="rId6"/>
              </a:rPr>
              <a:t>nationalcareers.service.gov.uk/explore-careers</a:t>
            </a:r>
            <a:endParaRPr lang="en-GB" dirty="0" smtClean="0"/>
          </a:p>
          <a:p>
            <a:endParaRPr lang="en-GB" dirty="0"/>
          </a:p>
        </p:txBody>
      </p:sp>
    </p:spTree>
    <p:extLst>
      <p:ext uri="{BB962C8B-B14F-4D97-AF65-F5344CB8AC3E}">
        <p14:creationId xmlns:p14="http://schemas.microsoft.com/office/powerpoint/2010/main" val="5985045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145</TotalTime>
  <Words>225</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Year 9 Options Choices</vt:lpstr>
      <vt:lpstr>Overview of today’s session:</vt:lpstr>
      <vt:lpstr>BUZZ QUIZ</vt:lpstr>
      <vt:lpstr>Websites for further careers research to support Options Choice decisions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9 Options Choices</dc:title>
  <dc:creator>Staff</dc:creator>
  <cp:lastModifiedBy>Rosie, Mr. A</cp:lastModifiedBy>
  <cp:revision>8</cp:revision>
  <dcterms:created xsi:type="dcterms:W3CDTF">2021-01-22T11:35:41Z</dcterms:created>
  <dcterms:modified xsi:type="dcterms:W3CDTF">2021-01-22T14:45:25Z</dcterms:modified>
</cp:coreProperties>
</file>